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89" r:id="rId6"/>
    <p:sldId id="281" r:id="rId7"/>
    <p:sldId id="290" r:id="rId8"/>
    <p:sldId id="283" r:id="rId9"/>
    <p:sldId id="291" r:id="rId10"/>
    <p:sldId id="292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956825-CA56-0C8A-7D02-06AFC1B60D18}" name="Noah Zimmerman" initials="NZ" userId="S::noahz@verbbiotics.com::65753a51-ec4f-4e8b-87cd-63419c01c7fd" providerId="AD"/>
  <p188:author id="{3867FC46-57E1-6DDC-9246-CF1573CC7A22}" name="Celestia Howe" initials="CH" userId="S::celestiah@verbbiotics.com::94a65b91-49fe-472c-a96d-6907193a4a84" providerId="AD"/>
  <p188:author id="{2647ECEC-0D83-7323-56B2-4171D55CD8CB}" name="Todd Beckman" initials="TB" userId="S::toddb@verbbiotics.com::fa73997d-cc3d-47e1-866f-78fe324970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FA"/>
    <a:srgbClr val="1E8197"/>
    <a:srgbClr val="0D642F"/>
    <a:srgbClr val="E7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DFA9A-7710-764E-BFC5-2AEA42F57377}" v="97" dt="2026-02-25T20:08:33.926"/>
    <p1510:client id="{B5C8C713-ECD6-8E93-E384-D03A48E6AB9E}" v="72" dt="2026-02-25T20:01:46.432"/>
    <p1510:client id="{EF257ED2-3ACF-8CD6-07FC-C01844B8B141}" v="5" dt="2026-02-25T20:51:22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2" d="100"/>
          <a:sy n="102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Burditt" userId="S::brookeb@verbbiotics.com::cfaac0c4-cf29-4d69-8e0e-6e6eefe7168d" providerId="AD" clId="Web-{B5C8C713-ECD6-8E93-E384-D03A48E6AB9E}"/>
    <pc:docChg chg="modSld">
      <pc:chgData name="Brooke Burditt" userId="S::brookeb@verbbiotics.com::cfaac0c4-cf29-4d69-8e0e-6e6eefe7168d" providerId="AD" clId="Web-{B5C8C713-ECD6-8E93-E384-D03A48E6AB9E}" dt="2026-02-25T20:01:46.432" v="67" actId="20577"/>
      <pc:docMkLst>
        <pc:docMk/>
      </pc:docMkLst>
      <pc:sldChg chg="modSp">
        <pc:chgData name="Brooke Burditt" userId="S::brookeb@verbbiotics.com::cfaac0c4-cf29-4d69-8e0e-6e6eefe7168d" providerId="AD" clId="Web-{B5C8C713-ECD6-8E93-E384-D03A48E6AB9E}" dt="2026-02-25T19:59:54.760" v="37" actId="14100"/>
        <pc:sldMkLst>
          <pc:docMk/>
          <pc:sldMk cId="3590279923" sldId="281"/>
        </pc:sldMkLst>
        <pc:spChg chg="mod">
          <ac:chgData name="Brooke Burditt" userId="S::brookeb@verbbiotics.com::cfaac0c4-cf29-4d69-8e0e-6e6eefe7168d" providerId="AD" clId="Web-{B5C8C713-ECD6-8E93-E384-D03A48E6AB9E}" dt="2026-02-25T19:56:05.930" v="18" actId="14100"/>
          <ac:spMkLst>
            <pc:docMk/>
            <pc:sldMk cId="3590279923" sldId="281"/>
            <ac:spMk id="2" creationId="{C880E175-E924-807F-AE79-51199FFA2ED5}"/>
          </ac:spMkLst>
        </pc:spChg>
        <pc:spChg chg="mod">
          <ac:chgData name="Brooke Burditt" userId="S::brookeb@verbbiotics.com::cfaac0c4-cf29-4d69-8e0e-6e6eefe7168d" providerId="AD" clId="Web-{B5C8C713-ECD6-8E93-E384-D03A48E6AB9E}" dt="2026-02-25T19:56:04.134" v="17" actId="1076"/>
          <ac:spMkLst>
            <pc:docMk/>
            <pc:sldMk cId="3590279923" sldId="281"/>
            <ac:spMk id="4" creationId="{0E7226A9-E93C-A915-8046-B1FBD58D1FB2}"/>
          </ac:spMkLst>
        </pc:spChg>
        <pc:spChg chg="mod">
          <ac:chgData name="Brooke Burditt" userId="S::brookeb@verbbiotics.com::cfaac0c4-cf29-4d69-8e0e-6e6eefe7168d" providerId="AD" clId="Web-{B5C8C713-ECD6-8E93-E384-D03A48E6AB9E}" dt="2026-02-25T19:55:52.274" v="13" actId="20577"/>
          <ac:spMkLst>
            <pc:docMk/>
            <pc:sldMk cId="3590279923" sldId="281"/>
            <ac:spMk id="14" creationId="{7649AC75-0D33-24C2-8280-8040ED11D59D}"/>
          </ac:spMkLst>
        </pc:spChg>
        <pc:cxnChg chg="mod">
          <ac:chgData name="Brooke Burditt" userId="S::brookeb@verbbiotics.com::cfaac0c4-cf29-4d69-8e0e-6e6eefe7168d" providerId="AD" clId="Web-{B5C8C713-ECD6-8E93-E384-D03A48E6AB9E}" dt="2026-02-25T19:59:54.760" v="37" actId="14100"/>
          <ac:cxnSpMkLst>
            <pc:docMk/>
            <pc:sldMk cId="3590279923" sldId="281"/>
            <ac:cxnSpMk id="8" creationId="{64C4BB01-015C-DD4D-4178-AD76BEB87C12}"/>
          </ac:cxnSpMkLst>
        </pc:cxnChg>
      </pc:sldChg>
      <pc:sldChg chg="modSp">
        <pc:chgData name="Brooke Burditt" userId="S::brookeb@verbbiotics.com::cfaac0c4-cf29-4d69-8e0e-6e6eefe7168d" providerId="AD" clId="Web-{B5C8C713-ECD6-8E93-E384-D03A48E6AB9E}" dt="2026-02-25T19:59:28.322" v="27" actId="1076"/>
        <pc:sldMkLst>
          <pc:docMk/>
          <pc:sldMk cId="4264425685" sldId="283"/>
        </pc:sldMkLst>
        <pc:spChg chg="mod">
          <ac:chgData name="Brooke Burditt" userId="S::brookeb@verbbiotics.com::cfaac0c4-cf29-4d69-8e0e-6e6eefe7168d" providerId="AD" clId="Web-{B5C8C713-ECD6-8E93-E384-D03A48E6AB9E}" dt="2026-02-25T19:59:28.322" v="27" actId="1076"/>
          <ac:spMkLst>
            <pc:docMk/>
            <pc:sldMk cId="4264425685" sldId="283"/>
            <ac:spMk id="4" creationId="{1A26A6EC-FAA7-5150-0BEC-15D6DC2C0715}"/>
          </ac:spMkLst>
        </pc:spChg>
      </pc:sldChg>
      <pc:sldChg chg="addSp modSp">
        <pc:chgData name="Brooke Burditt" userId="S::brookeb@verbbiotics.com::cfaac0c4-cf29-4d69-8e0e-6e6eefe7168d" providerId="AD" clId="Web-{B5C8C713-ECD6-8E93-E384-D03A48E6AB9E}" dt="2026-02-25T20:00:40.854" v="52" actId="1076"/>
        <pc:sldMkLst>
          <pc:docMk/>
          <pc:sldMk cId="478374799" sldId="286"/>
        </pc:sldMkLst>
        <pc:spChg chg="mod">
          <ac:chgData name="Brooke Burditt" userId="S::brookeb@verbbiotics.com::cfaac0c4-cf29-4d69-8e0e-6e6eefe7168d" providerId="AD" clId="Web-{B5C8C713-ECD6-8E93-E384-D03A48E6AB9E}" dt="2026-02-25T20:00:24.354" v="43" actId="20577"/>
          <ac:spMkLst>
            <pc:docMk/>
            <pc:sldMk cId="478374799" sldId="286"/>
            <ac:spMk id="2" creationId="{8D797602-ACEA-C012-B80A-A288AF942DFE}"/>
          </ac:spMkLst>
        </pc:spChg>
        <pc:cxnChg chg="add mod">
          <ac:chgData name="Brooke Burditt" userId="S::brookeb@verbbiotics.com::cfaac0c4-cf29-4d69-8e0e-6e6eefe7168d" providerId="AD" clId="Web-{B5C8C713-ECD6-8E93-E384-D03A48E6AB9E}" dt="2026-02-25T20:00:40.854" v="52" actId="1076"/>
          <ac:cxnSpMkLst>
            <pc:docMk/>
            <pc:sldMk cId="478374799" sldId="286"/>
            <ac:cxnSpMk id="5" creationId="{E8248396-D1BB-4A10-5D24-F62AB5B57AEB}"/>
          </ac:cxnSpMkLst>
        </pc:cxnChg>
      </pc:sldChg>
      <pc:sldChg chg="addSp modSp">
        <pc:chgData name="Brooke Burditt" userId="S::brookeb@verbbiotics.com::cfaac0c4-cf29-4d69-8e0e-6e6eefe7168d" providerId="AD" clId="Web-{B5C8C713-ECD6-8E93-E384-D03A48E6AB9E}" dt="2026-02-25T20:00:43.932" v="54" actId="1076"/>
        <pc:sldMkLst>
          <pc:docMk/>
          <pc:sldMk cId="2250028094" sldId="287"/>
        </pc:sldMkLst>
        <pc:spChg chg="mod">
          <ac:chgData name="Brooke Burditt" userId="S::brookeb@verbbiotics.com::cfaac0c4-cf29-4d69-8e0e-6e6eefe7168d" providerId="AD" clId="Web-{B5C8C713-ECD6-8E93-E384-D03A48E6AB9E}" dt="2026-02-25T20:00:31.229" v="49" actId="20577"/>
          <ac:spMkLst>
            <pc:docMk/>
            <pc:sldMk cId="2250028094" sldId="287"/>
            <ac:spMk id="2" creationId="{FC1E2B48-EEF8-3FF6-D096-8A815D4633FB}"/>
          </ac:spMkLst>
        </pc:spChg>
        <pc:cxnChg chg="add mod">
          <ac:chgData name="Brooke Burditt" userId="S::brookeb@verbbiotics.com::cfaac0c4-cf29-4d69-8e0e-6e6eefe7168d" providerId="AD" clId="Web-{B5C8C713-ECD6-8E93-E384-D03A48E6AB9E}" dt="2026-02-25T20:00:43.932" v="54" actId="1076"/>
          <ac:cxnSpMkLst>
            <pc:docMk/>
            <pc:sldMk cId="2250028094" sldId="287"/>
            <ac:cxnSpMk id="6" creationId="{29C86245-6795-F5D5-0BFF-0F3B62A9471D}"/>
          </ac:cxnSpMkLst>
        </pc:cxnChg>
      </pc:sldChg>
      <pc:sldChg chg="modSp">
        <pc:chgData name="Brooke Burditt" userId="S::brookeb@verbbiotics.com::cfaac0c4-cf29-4d69-8e0e-6e6eefe7168d" providerId="AD" clId="Web-{B5C8C713-ECD6-8E93-E384-D03A48E6AB9E}" dt="2026-02-25T19:59:07.900" v="20" actId="20577"/>
        <pc:sldMkLst>
          <pc:docMk/>
          <pc:sldMk cId="2582866994" sldId="289"/>
        </pc:sldMkLst>
        <pc:spChg chg="mod">
          <ac:chgData name="Brooke Burditt" userId="S::brookeb@verbbiotics.com::cfaac0c4-cf29-4d69-8e0e-6e6eefe7168d" providerId="AD" clId="Web-{B5C8C713-ECD6-8E93-E384-D03A48E6AB9E}" dt="2026-02-25T19:59:07.900" v="20" actId="20577"/>
          <ac:spMkLst>
            <pc:docMk/>
            <pc:sldMk cId="2582866994" sldId="289"/>
            <ac:spMk id="2" creationId="{B481504C-3705-97D0-BEAD-1A7D9E4AC4B9}"/>
          </ac:spMkLst>
        </pc:spChg>
      </pc:sldChg>
      <pc:sldChg chg="modSp">
        <pc:chgData name="Brooke Burditt" userId="S::brookeb@verbbiotics.com::cfaac0c4-cf29-4d69-8e0e-6e6eefe7168d" providerId="AD" clId="Web-{B5C8C713-ECD6-8E93-E384-D03A48E6AB9E}" dt="2026-02-25T20:01:05.260" v="59" actId="20577"/>
        <pc:sldMkLst>
          <pc:docMk/>
          <pc:sldMk cId="3003256114" sldId="290"/>
        </pc:sldMkLst>
        <pc:spChg chg="mod">
          <ac:chgData name="Brooke Burditt" userId="S::brookeb@verbbiotics.com::cfaac0c4-cf29-4d69-8e0e-6e6eefe7168d" providerId="AD" clId="Web-{B5C8C713-ECD6-8E93-E384-D03A48E6AB9E}" dt="2026-02-25T20:01:05.260" v="59" actId="20577"/>
          <ac:spMkLst>
            <pc:docMk/>
            <pc:sldMk cId="3003256114" sldId="290"/>
            <ac:spMk id="16" creationId="{D76F67DC-A687-3023-937E-5CCDAE2F1462}"/>
          </ac:spMkLst>
        </pc:spChg>
      </pc:sldChg>
      <pc:sldChg chg="addSp delSp modSp">
        <pc:chgData name="Brooke Burditt" userId="S::brookeb@verbbiotics.com::cfaac0c4-cf29-4d69-8e0e-6e6eefe7168d" providerId="AD" clId="Web-{B5C8C713-ECD6-8E93-E384-D03A48E6AB9E}" dt="2026-02-25T20:01:46.432" v="67" actId="20577"/>
        <pc:sldMkLst>
          <pc:docMk/>
          <pc:sldMk cId="2298856009" sldId="291"/>
        </pc:sldMkLst>
        <pc:spChg chg="mod">
          <ac:chgData name="Brooke Burditt" userId="S::brookeb@verbbiotics.com::cfaac0c4-cf29-4d69-8e0e-6e6eefe7168d" providerId="AD" clId="Web-{B5C8C713-ECD6-8E93-E384-D03A48E6AB9E}" dt="2026-02-25T20:00:05.901" v="39" actId="1076"/>
          <ac:spMkLst>
            <pc:docMk/>
            <pc:sldMk cId="2298856009" sldId="291"/>
            <ac:spMk id="2" creationId="{B4E4EAC7-8FBC-B12C-EE3A-5E348DB1398B}"/>
          </ac:spMkLst>
        </pc:spChg>
        <pc:spChg chg="mod">
          <ac:chgData name="Brooke Burditt" userId="S::brookeb@verbbiotics.com::cfaac0c4-cf29-4d69-8e0e-6e6eefe7168d" providerId="AD" clId="Web-{B5C8C713-ECD6-8E93-E384-D03A48E6AB9E}" dt="2026-02-25T20:01:46.432" v="67" actId="20577"/>
          <ac:spMkLst>
            <pc:docMk/>
            <pc:sldMk cId="2298856009" sldId="291"/>
            <ac:spMk id="3" creationId="{F1C7BA85-6526-9619-E8B0-9B07F2C4C987}"/>
          </ac:spMkLst>
        </pc:spChg>
        <pc:picChg chg="add del mod">
          <ac:chgData name="Brooke Burditt" userId="S::brookeb@verbbiotics.com::cfaac0c4-cf29-4d69-8e0e-6e6eefe7168d" providerId="AD" clId="Web-{B5C8C713-ECD6-8E93-E384-D03A48E6AB9E}" dt="2026-02-25T20:01:27.557" v="61"/>
          <ac:picMkLst>
            <pc:docMk/>
            <pc:sldMk cId="2298856009" sldId="291"/>
            <ac:picMk id="7" creationId="{EC2A9F46-B121-B1E2-6303-E695B5C84C18}"/>
          </ac:picMkLst>
        </pc:picChg>
        <pc:picChg chg="add mod">
          <ac:chgData name="Brooke Burditt" userId="S::brookeb@verbbiotics.com::cfaac0c4-cf29-4d69-8e0e-6e6eefe7168d" providerId="AD" clId="Web-{B5C8C713-ECD6-8E93-E384-D03A48E6AB9E}" dt="2026-02-25T20:01:39.620" v="64" actId="1076"/>
          <ac:picMkLst>
            <pc:docMk/>
            <pc:sldMk cId="2298856009" sldId="291"/>
            <ac:picMk id="8" creationId="{7C0E0834-604A-5139-3F56-47E43498685A}"/>
          </ac:picMkLst>
        </pc:picChg>
        <pc:cxnChg chg="add">
          <ac:chgData name="Brooke Burditt" userId="S::brookeb@verbbiotics.com::cfaac0c4-cf29-4d69-8e0e-6e6eefe7168d" providerId="AD" clId="Web-{B5C8C713-ECD6-8E93-E384-D03A48E6AB9E}" dt="2026-02-25T20:00:00.541" v="38"/>
          <ac:cxnSpMkLst>
            <pc:docMk/>
            <pc:sldMk cId="2298856009" sldId="291"/>
            <ac:cxnSpMk id="6" creationId="{3BFFB337-83D4-C6C6-EB19-950ACF87CB6D}"/>
          </ac:cxnSpMkLst>
        </pc:cxnChg>
      </pc:sldChg>
      <pc:sldChg chg="addSp modSp">
        <pc:chgData name="Brooke Burditt" userId="S::brookeb@verbbiotics.com::cfaac0c4-cf29-4d69-8e0e-6e6eefe7168d" providerId="AD" clId="Web-{B5C8C713-ECD6-8E93-E384-D03A48E6AB9E}" dt="2026-02-25T20:00:36.463" v="50"/>
        <pc:sldMkLst>
          <pc:docMk/>
          <pc:sldMk cId="411488796" sldId="292"/>
        </pc:sldMkLst>
        <pc:spChg chg="mod">
          <ac:chgData name="Brooke Burditt" userId="S::brookeb@verbbiotics.com::cfaac0c4-cf29-4d69-8e0e-6e6eefe7168d" providerId="AD" clId="Web-{B5C8C713-ECD6-8E93-E384-D03A48E6AB9E}" dt="2026-02-25T20:00:13.104" v="41" actId="20577"/>
          <ac:spMkLst>
            <pc:docMk/>
            <pc:sldMk cId="411488796" sldId="292"/>
            <ac:spMk id="2" creationId="{80E619EF-093F-3925-3322-60A872766293}"/>
          </ac:spMkLst>
        </pc:spChg>
        <pc:spChg chg="mod">
          <ac:chgData name="Brooke Burditt" userId="S::brookeb@verbbiotics.com::cfaac0c4-cf29-4d69-8e0e-6e6eefe7168d" providerId="AD" clId="Web-{B5C8C713-ECD6-8E93-E384-D03A48E6AB9E}" dt="2026-02-25T20:00:17.463" v="42" actId="20577"/>
          <ac:spMkLst>
            <pc:docMk/>
            <pc:sldMk cId="411488796" sldId="292"/>
            <ac:spMk id="3" creationId="{3DC7BE39-B173-F41C-A297-7C121831E14C}"/>
          </ac:spMkLst>
        </pc:spChg>
        <pc:cxnChg chg="add">
          <ac:chgData name="Brooke Burditt" userId="S::brookeb@verbbiotics.com::cfaac0c4-cf29-4d69-8e0e-6e6eefe7168d" providerId="AD" clId="Web-{B5C8C713-ECD6-8E93-E384-D03A48E6AB9E}" dt="2026-02-25T20:00:36.463" v="50"/>
          <ac:cxnSpMkLst>
            <pc:docMk/>
            <pc:sldMk cId="411488796" sldId="292"/>
            <ac:cxnSpMk id="6" creationId="{20B01CCA-355A-65E0-2EBF-CE0748205731}"/>
          </ac:cxnSpMkLst>
        </pc:cxnChg>
      </pc:sldChg>
    </pc:docChg>
  </pc:docChgLst>
  <pc:docChgLst>
    <pc:chgData name="Brooke Burditt" userId="cfaac0c4-cf29-4d69-8e0e-6e6eefe7168d" providerId="ADAL" clId="{50C0568D-1AD9-5797-8F69-BD79E8DB2F86}"/>
    <pc:docChg chg="custSel modSld">
      <pc:chgData name="Brooke Burditt" userId="cfaac0c4-cf29-4d69-8e0e-6e6eefe7168d" providerId="ADAL" clId="{50C0568D-1AD9-5797-8F69-BD79E8DB2F86}" dt="2026-02-25T20:08:33.926" v="96" actId="1076"/>
      <pc:docMkLst>
        <pc:docMk/>
      </pc:docMkLst>
      <pc:sldChg chg="modSp mod">
        <pc:chgData name="Brooke Burditt" userId="cfaac0c4-cf29-4d69-8e0e-6e6eefe7168d" providerId="ADAL" clId="{50C0568D-1AD9-5797-8F69-BD79E8DB2F86}" dt="2026-02-25T20:02:06.879" v="0" actId="403"/>
        <pc:sldMkLst>
          <pc:docMk/>
          <pc:sldMk cId="2065978686" sldId="256"/>
        </pc:sldMkLst>
        <pc:spChg chg="mod">
          <ac:chgData name="Brooke Burditt" userId="cfaac0c4-cf29-4d69-8e0e-6e6eefe7168d" providerId="ADAL" clId="{50C0568D-1AD9-5797-8F69-BD79E8DB2F86}" dt="2026-02-25T20:02:06.879" v="0" actId="403"/>
          <ac:spMkLst>
            <pc:docMk/>
            <pc:sldMk cId="2065978686" sldId="256"/>
            <ac:spMk id="4" creationId="{981E9581-DECE-FC8A-7884-F3BF134C8BED}"/>
          </ac:spMkLst>
        </pc:spChg>
      </pc:sldChg>
      <pc:sldChg chg="delSp modSp mod">
        <pc:chgData name="Brooke Burditt" userId="cfaac0c4-cf29-4d69-8e0e-6e6eefe7168d" providerId="ADAL" clId="{50C0568D-1AD9-5797-8F69-BD79E8DB2F86}" dt="2026-02-25T20:06:44.108" v="71" actId="1076"/>
        <pc:sldMkLst>
          <pc:docMk/>
          <pc:sldMk cId="3590279923" sldId="281"/>
        </pc:sldMkLst>
        <pc:spChg chg="mod">
          <ac:chgData name="Brooke Burditt" userId="cfaac0c4-cf29-4d69-8e0e-6e6eefe7168d" providerId="ADAL" clId="{50C0568D-1AD9-5797-8F69-BD79E8DB2F86}" dt="2026-02-25T20:06:44.108" v="71" actId="1076"/>
          <ac:spMkLst>
            <pc:docMk/>
            <pc:sldMk cId="3590279923" sldId="281"/>
            <ac:spMk id="4" creationId="{0E7226A9-E93C-A915-8046-B1FBD58D1FB2}"/>
          </ac:spMkLst>
        </pc:spChg>
        <pc:cxnChg chg="del">
          <ac:chgData name="Brooke Burditt" userId="cfaac0c4-cf29-4d69-8e0e-6e6eefe7168d" providerId="ADAL" clId="{50C0568D-1AD9-5797-8F69-BD79E8DB2F86}" dt="2026-02-25T20:06:40.920" v="70" actId="478"/>
          <ac:cxnSpMkLst>
            <pc:docMk/>
            <pc:sldMk cId="3590279923" sldId="281"/>
            <ac:cxnSpMk id="8" creationId="{64C4BB01-015C-DD4D-4178-AD76BEB87C12}"/>
          </ac:cxnSpMkLst>
        </pc:cxnChg>
      </pc:sldChg>
      <pc:sldChg chg="addSp modSp mod">
        <pc:chgData name="Brooke Burditt" userId="cfaac0c4-cf29-4d69-8e0e-6e6eefe7168d" providerId="ADAL" clId="{50C0568D-1AD9-5797-8F69-BD79E8DB2F86}" dt="2026-02-25T20:05:58.326" v="57" actId="1076"/>
        <pc:sldMkLst>
          <pc:docMk/>
          <pc:sldMk cId="4264425685" sldId="283"/>
        </pc:sldMkLst>
        <pc:spChg chg="mod">
          <ac:chgData name="Brooke Burditt" userId="cfaac0c4-cf29-4d69-8e0e-6e6eefe7168d" providerId="ADAL" clId="{50C0568D-1AD9-5797-8F69-BD79E8DB2F86}" dt="2026-02-25T20:05:58.326" v="57" actId="1076"/>
          <ac:spMkLst>
            <pc:docMk/>
            <pc:sldMk cId="4264425685" sldId="283"/>
            <ac:spMk id="4" creationId="{1A26A6EC-FAA7-5150-0BEC-15D6DC2C0715}"/>
          </ac:spMkLst>
        </pc:spChg>
        <pc:spChg chg="add mod">
          <ac:chgData name="Brooke Burditt" userId="cfaac0c4-cf29-4d69-8e0e-6e6eefe7168d" providerId="ADAL" clId="{50C0568D-1AD9-5797-8F69-BD79E8DB2F86}" dt="2026-02-25T20:05:58.326" v="57" actId="1076"/>
          <ac:spMkLst>
            <pc:docMk/>
            <pc:sldMk cId="4264425685" sldId="283"/>
            <ac:spMk id="5" creationId="{A1A9238D-58D0-5B94-D5F4-4A962B8E0691}"/>
          </ac:spMkLst>
        </pc:spChg>
        <pc:picChg chg="add mod">
          <ac:chgData name="Brooke Burditt" userId="cfaac0c4-cf29-4d69-8e0e-6e6eefe7168d" providerId="ADAL" clId="{50C0568D-1AD9-5797-8F69-BD79E8DB2F86}" dt="2026-02-25T20:04:36.930" v="31"/>
          <ac:picMkLst>
            <pc:docMk/>
            <pc:sldMk cId="4264425685" sldId="283"/>
            <ac:picMk id="2" creationId="{14B05432-0405-7E96-5E21-FF07B098707C}"/>
          </ac:picMkLst>
        </pc:picChg>
        <pc:cxnChg chg="add mod">
          <ac:chgData name="Brooke Burditt" userId="cfaac0c4-cf29-4d69-8e0e-6e6eefe7168d" providerId="ADAL" clId="{50C0568D-1AD9-5797-8F69-BD79E8DB2F86}" dt="2026-02-25T20:05:58.326" v="57" actId="1076"/>
          <ac:cxnSpMkLst>
            <pc:docMk/>
            <pc:sldMk cId="4264425685" sldId="283"/>
            <ac:cxnSpMk id="6" creationId="{0178DBC4-E478-9938-411B-66AF2225A833}"/>
          </ac:cxnSpMkLst>
        </pc:cxnChg>
      </pc:sldChg>
      <pc:sldChg chg="addSp delSp modSp mod">
        <pc:chgData name="Brooke Burditt" userId="cfaac0c4-cf29-4d69-8e0e-6e6eefe7168d" providerId="ADAL" clId="{50C0568D-1AD9-5797-8F69-BD79E8DB2F86}" dt="2026-02-25T20:06:10.042" v="61" actId="1076"/>
        <pc:sldMkLst>
          <pc:docMk/>
          <pc:sldMk cId="478374799" sldId="286"/>
        </pc:sldMkLst>
        <pc:spChg chg="mod">
          <ac:chgData name="Brooke Burditt" userId="cfaac0c4-cf29-4d69-8e0e-6e6eefe7168d" providerId="ADAL" clId="{50C0568D-1AD9-5797-8F69-BD79E8DB2F86}" dt="2026-02-25T20:06:10.042" v="61" actId="1076"/>
          <ac:spMkLst>
            <pc:docMk/>
            <pc:sldMk cId="478374799" sldId="286"/>
            <ac:spMk id="2" creationId="{8D797602-ACEA-C012-B80A-A288AF942DFE}"/>
          </ac:spMkLst>
        </pc:spChg>
        <pc:spChg chg="mod">
          <ac:chgData name="Brooke Burditt" userId="cfaac0c4-cf29-4d69-8e0e-6e6eefe7168d" providerId="ADAL" clId="{50C0568D-1AD9-5797-8F69-BD79E8DB2F86}" dt="2026-02-25T20:03:13.369" v="17" actId="12"/>
          <ac:spMkLst>
            <pc:docMk/>
            <pc:sldMk cId="478374799" sldId="286"/>
            <ac:spMk id="8" creationId="{1C584C99-E9E8-E52E-DCF0-8DE7E3DC6E06}"/>
          </ac:spMkLst>
        </pc:spChg>
        <pc:picChg chg="add mod">
          <ac:chgData name="Brooke Burditt" userId="cfaac0c4-cf29-4d69-8e0e-6e6eefe7168d" providerId="ADAL" clId="{50C0568D-1AD9-5797-8F69-BD79E8DB2F86}" dt="2026-02-25T20:02:43.466" v="12"/>
          <ac:picMkLst>
            <pc:docMk/>
            <pc:sldMk cId="478374799" sldId="286"/>
            <ac:picMk id="4" creationId="{08115AD6-72C2-5BB1-4132-76B550F623BF}"/>
          </ac:picMkLst>
        </pc:picChg>
        <pc:cxnChg chg="del">
          <ac:chgData name="Brooke Burditt" userId="cfaac0c4-cf29-4d69-8e0e-6e6eefe7168d" providerId="ADAL" clId="{50C0568D-1AD9-5797-8F69-BD79E8DB2F86}" dt="2026-02-25T20:06:06.727" v="60" actId="478"/>
          <ac:cxnSpMkLst>
            <pc:docMk/>
            <pc:sldMk cId="478374799" sldId="286"/>
            <ac:cxnSpMk id="5" creationId="{E8248396-D1BB-4A10-5D24-F62AB5B57AEB}"/>
          </ac:cxnSpMkLst>
        </pc:cxnChg>
      </pc:sldChg>
      <pc:sldChg chg="addSp delSp modSp mod">
        <pc:chgData name="Brooke Burditt" userId="cfaac0c4-cf29-4d69-8e0e-6e6eefe7168d" providerId="ADAL" clId="{50C0568D-1AD9-5797-8F69-BD79E8DB2F86}" dt="2026-02-25T20:06:23.973" v="67" actId="1076"/>
        <pc:sldMkLst>
          <pc:docMk/>
          <pc:sldMk cId="2250028094" sldId="287"/>
        </pc:sldMkLst>
        <pc:spChg chg="mod">
          <ac:chgData name="Brooke Burditt" userId="cfaac0c4-cf29-4d69-8e0e-6e6eefe7168d" providerId="ADAL" clId="{50C0568D-1AD9-5797-8F69-BD79E8DB2F86}" dt="2026-02-25T20:06:21.792" v="66" actId="1076"/>
          <ac:spMkLst>
            <pc:docMk/>
            <pc:sldMk cId="2250028094" sldId="287"/>
            <ac:spMk id="2" creationId="{FC1E2B48-EEF8-3FF6-D096-8A815D4633FB}"/>
          </ac:spMkLst>
        </pc:spChg>
        <pc:spChg chg="mod">
          <ac:chgData name="Brooke Burditt" userId="cfaac0c4-cf29-4d69-8e0e-6e6eefe7168d" providerId="ADAL" clId="{50C0568D-1AD9-5797-8F69-BD79E8DB2F86}" dt="2026-02-25T20:06:23.973" v="67" actId="1076"/>
          <ac:spMkLst>
            <pc:docMk/>
            <pc:sldMk cId="2250028094" sldId="287"/>
            <ac:spMk id="3" creationId="{C183B57D-ED2F-C437-6265-0CB9F47B2A49}"/>
          </ac:spMkLst>
        </pc:spChg>
        <pc:picChg chg="add mod">
          <ac:chgData name="Brooke Burditt" userId="cfaac0c4-cf29-4d69-8e0e-6e6eefe7168d" providerId="ADAL" clId="{50C0568D-1AD9-5797-8F69-BD79E8DB2F86}" dt="2026-02-25T20:03:27.639" v="20"/>
          <ac:picMkLst>
            <pc:docMk/>
            <pc:sldMk cId="2250028094" sldId="287"/>
            <ac:picMk id="5" creationId="{8955AE0E-9FDB-5231-4887-6E6F4D7EC222}"/>
          </ac:picMkLst>
        </pc:picChg>
        <pc:cxnChg chg="del mod">
          <ac:chgData name="Brooke Burditt" userId="cfaac0c4-cf29-4d69-8e0e-6e6eefe7168d" providerId="ADAL" clId="{50C0568D-1AD9-5797-8F69-BD79E8DB2F86}" dt="2026-02-25T20:06:18.886" v="65" actId="478"/>
          <ac:cxnSpMkLst>
            <pc:docMk/>
            <pc:sldMk cId="2250028094" sldId="287"/>
            <ac:cxnSpMk id="6" creationId="{29C86245-6795-F5D5-0BFF-0F3B62A9471D}"/>
          </ac:cxnSpMkLst>
        </pc:cxnChg>
      </pc:sldChg>
      <pc:sldChg chg="modSp mod">
        <pc:chgData name="Brooke Burditt" userId="cfaac0c4-cf29-4d69-8e0e-6e6eefe7168d" providerId="ADAL" clId="{50C0568D-1AD9-5797-8F69-BD79E8DB2F86}" dt="2026-02-25T20:08:33.926" v="96" actId="1076"/>
        <pc:sldMkLst>
          <pc:docMk/>
          <pc:sldMk cId="2582866994" sldId="289"/>
        </pc:sldMkLst>
        <pc:spChg chg="mod">
          <ac:chgData name="Brooke Burditt" userId="cfaac0c4-cf29-4d69-8e0e-6e6eefe7168d" providerId="ADAL" clId="{50C0568D-1AD9-5797-8F69-BD79E8DB2F86}" dt="2026-02-25T20:08:06.860" v="91" actId="1076"/>
          <ac:spMkLst>
            <pc:docMk/>
            <pc:sldMk cId="2582866994" sldId="289"/>
            <ac:spMk id="2" creationId="{B481504C-3705-97D0-BEAD-1A7D9E4AC4B9}"/>
          </ac:spMkLst>
        </pc:spChg>
        <pc:spChg chg="mod">
          <ac:chgData name="Brooke Burditt" userId="cfaac0c4-cf29-4d69-8e0e-6e6eefe7168d" providerId="ADAL" clId="{50C0568D-1AD9-5797-8F69-BD79E8DB2F86}" dt="2026-02-25T20:08:33.926" v="96" actId="1076"/>
          <ac:spMkLst>
            <pc:docMk/>
            <pc:sldMk cId="2582866994" sldId="289"/>
            <ac:spMk id="3" creationId="{BCDFCDCB-B274-7137-3ABF-D97F8226B2D9}"/>
          </ac:spMkLst>
        </pc:spChg>
      </pc:sldChg>
      <pc:sldChg chg="modSp mod">
        <pc:chgData name="Brooke Burditt" userId="cfaac0c4-cf29-4d69-8e0e-6e6eefe7168d" providerId="ADAL" clId="{50C0568D-1AD9-5797-8F69-BD79E8DB2F86}" dt="2026-02-25T20:06:37.092" v="69" actId="1076"/>
        <pc:sldMkLst>
          <pc:docMk/>
          <pc:sldMk cId="3003256114" sldId="290"/>
        </pc:sldMkLst>
        <pc:picChg chg="mod">
          <ac:chgData name="Brooke Burditt" userId="cfaac0c4-cf29-4d69-8e0e-6e6eefe7168d" providerId="ADAL" clId="{50C0568D-1AD9-5797-8F69-BD79E8DB2F86}" dt="2026-02-25T20:06:37.092" v="69" actId="1076"/>
          <ac:picMkLst>
            <pc:docMk/>
            <pc:sldMk cId="3003256114" sldId="290"/>
            <ac:picMk id="5" creationId="{EBF836CC-6F8D-AC15-9AFE-E18CDF1E7BB6}"/>
          </ac:picMkLst>
        </pc:picChg>
      </pc:sldChg>
      <pc:sldChg chg="delSp modSp mod">
        <pc:chgData name="Brooke Burditt" userId="cfaac0c4-cf29-4d69-8e0e-6e6eefe7168d" providerId="ADAL" clId="{50C0568D-1AD9-5797-8F69-BD79E8DB2F86}" dt="2026-02-25T20:06:02.980" v="58" actId="478"/>
        <pc:sldMkLst>
          <pc:docMk/>
          <pc:sldMk cId="2298856009" sldId="291"/>
        </pc:sldMkLst>
        <pc:spChg chg="mod">
          <ac:chgData name="Brooke Burditt" userId="cfaac0c4-cf29-4d69-8e0e-6e6eefe7168d" providerId="ADAL" clId="{50C0568D-1AD9-5797-8F69-BD79E8DB2F86}" dt="2026-02-25T20:03:42.025" v="23" actId="2710"/>
          <ac:spMkLst>
            <pc:docMk/>
            <pc:sldMk cId="2298856009" sldId="291"/>
            <ac:spMk id="3" creationId="{F1C7BA85-6526-9619-E8B0-9B07F2C4C987}"/>
          </ac:spMkLst>
        </pc:spChg>
        <pc:picChg chg="mod">
          <ac:chgData name="Brooke Burditt" userId="cfaac0c4-cf29-4d69-8e0e-6e6eefe7168d" providerId="ADAL" clId="{50C0568D-1AD9-5797-8F69-BD79E8DB2F86}" dt="2026-02-25T20:02:20.459" v="6" actId="1076"/>
          <ac:picMkLst>
            <pc:docMk/>
            <pc:sldMk cId="2298856009" sldId="291"/>
            <ac:picMk id="8" creationId="{7C0E0834-604A-5139-3F56-47E43498685A}"/>
          </ac:picMkLst>
        </pc:picChg>
        <pc:cxnChg chg="del">
          <ac:chgData name="Brooke Burditt" userId="cfaac0c4-cf29-4d69-8e0e-6e6eefe7168d" providerId="ADAL" clId="{50C0568D-1AD9-5797-8F69-BD79E8DB2F86}" dt="2026-02-25T20:06:02.980" v="58" actId="478"/>
          <ac:cxnSpMkLst>
            <pc:docMk/>
            <pc:sldMk cId="2298856009" sldId="291"/>
            <ac:cxnSpMk id="6" creationId="{3BFFB337-83D4-C6C6-EB19-950ACF87CB6D}"/>
          </ac:cxnSpMkLst>
        </pc:cxnChg>
      </pc:sldChg>
      <pc:sldChg chg="addSp delSp modSp mod">
        <pc:chgData name="Brooke Burditt" userId="cfaac0c4-cf29-4d69-8e0e-6e6eefe7168d" providerId="ADAL" clId="{50C0568D-1AD9-5797-8F69-BD79E8DB2F86}" dt="2026-02-25T20:06:16.643" v="63" actId="1076"/>
        <pc:sldMkLst>
          <pc:docMk/>
          <pc:sldMk cId="411488796" sldId="292"/>
        </pc:sldMkLst>
        <pc:spChg chg="mod">
          <ac:chgData name="Brooke Burditt" userId="cfaac0c4-cf29-4d69-8e0e-6e6eefe7168d" providerId="ADAL" clId="{50C0568D-1AD9-5797-8F69-BD79E8DB2F86}" dt="2026-02-25T20:06:13.225" v="62" actId="1076"/>
          <ac:spMkLst>
            <pc:docMk/>
            <pc:sldMk cId="411488796" sldId="292"/>
            <ac:spMk id="2" creationId="{80E619EF-093F-3925-3322-60A872766293}"/>
          </ac:spMkLst>
        </pc:spChg>
        <pc:spChg chg="mod">
          <ac:chgData name="Brooke Burditt" userId="cfaac0c4-cf29-4d69-8e0e-6e6eefe7168d" providerId="ADAL" clId="{50C0568D-1AD9-5797-8F69-BD79E8DB2F86}" dt="2026-02-25T20:06:16.643" v="63" actId="1076"/>
          <ac:spMkLst>
            <pc:docMk/>
            <pc:sldMk cId="411488796" sldId="292"/>
            <ac:spMk id="3" creationId="{3DC7BE39-B173-F41C-A297-7C121831E14C}"/>
          </ac:spMkLst>
        </pc:spChg>
        <pc:picChg chg="add mod">
          <ac:chgData name="Brooke Burditt" userId="cfaac0c4-cf29-4d69-8e0e-6e6eefe7168d" providerId="ADAL" clId="{50C0568D-1AD9-5797-8F69-BD79E8DB2F86}" dt="2026-02-25T20:02:24.172" v="7"/>
          <ac:picMkLst>
            <pc:docMk/>
            <pc:sldMk cId="411488796" sldId="292"/>
            <ac:picMk id="5" creationId="{60568B61-CEFD-36FE-5E51-67B49D4AAE55}"/>
          </ac:picMkLst>
        </pc:picChg>
        <pc:cxnChg chg="del">
          <ac:chgData name="Brooke Burditt" userId="cfaac0c4-cf29-4d69-8e0e-6e6eefe7168d" providerId="ADAL" clId="{50C0568D-1AD9-5797-8F69-BD79E8DB2F86}" dt="2026-02-25T20:06:04.859" v="59" actId="478"/>
          <ac:cxnSpMkLst>
            <pc:docMk/>
            <pc:sldMk cId="411488796" sldId="292"/>
            <ac:cxnSpMk id="6" creationId="{20B01CCA-355A-65E0-2EBF-CE0748205731}"/>
          </ac:cxnSpMkLst>
        </pc:cxnChg>
      </pc:sldChg>
    </pc:docChg>
  </pc:docChgLst>
  <pc:docChgLst>
    <pc:chgData name="Celestia Howe" userId="94a65b91-49fe-472c-a96d-6907193a4a84" providerId="ADAL" clId="{3ABBC3B6-67D9-B840-AB06-52F9442A0DB6}"/>
    <pc:docChg chg="modSld">
      <pc:chgData name="Celestia Howe" userId="94a65b91-49fe-472c-a96d-6907193a4a84" providerId="ADAL" clId="{3ABBC3B6-67D9-B840-AB06-52F9442A0DB6}" dt="2026-02-25T22:39:51.802" v="12" actId="20577"/>
      <pc:docMkLst>
        <pc:docMk/>
      </pc:docMkLst>
      <pc:sldChg chg="modSp mod">
        <pc:chgData name="Celestia Howe" userId="94a65b91-49fe-472c-a96d-6907193a4a84" providerId="ADAL" clId="{3ABBC3B6-67D9-B840-AB06-52F9442A0DB6}" dt="2026-02-25T22:39:51.802" v="12" actId="20577"/>
        <pc:sldMkLst>
          <pc:docMk/>
          <pc:sldMk cId="478374799" sldId="286"/>
        </pc:sldMkLst>
        <pc:spChg chg="mod">
          <ac:chgData name="Celestia Howe" userId="94a65b91-49fe-472c-a96d-6907193a4a84" providerId="ADAL" clId="{3ABBC3B6-67D9-B840-AB06-52F9442A0DB6}" dt="2026-02-25T22:39:51.802" v="12" actId="20577"/>
          <ac:spMkLst>
            <pc:docMk/>
            <pc:sldMk cId="478374799" sldId="286"/>
            <ac:spMk id="8" creationId="{1C584C99-E9E8-E52E-DCF0-8DE7E3DC6E06}"/>
          </ac:spMkLst>
        </pc:spChg>
      </pc:sldChg>
      <pc:sldChg chg="modSp mod">
        <pc:chgData name="Celestia Howe" userId="94a65b91-49fe-472c-a96d-6907193a4a84" providerId="ADAL" clId="{3ABBC3B6-67D9-B840-AB06-52F9442A0DB6}" dt="2026-02-25T22:36:48.777" v="5" actId="113"/>
        <pc:sldMkLst>
          <pc:docMk/>
          <pc:sldMk cId="2250028094" sldId="287"/>
        </pc:sldMkLst>
        <pc:spChg chg="mod">
          <ac:chgData name="Celestia Howe" userId="94a65b91-49fe-472c-a96d-6907193a4a84" providerId="ADAL" clId="{3ABBC3B6-67D9-B840-AB06-52F9442A0DB6}" dt="2026-02-25T22:36:48.777" v="5" actId="113"/>
          <ac:spMkLst>
            <pc:docMk/>
            <pc:sldMk cId="2250028094" sldId="287"/>
            <ac:spMk id="3" creationId="{C183B57D-ED2F-C437-6265-0CB9F47B2A49}"/>
          </ac:spMkLst>
        </pc:spChg>
      </pc:sldChg>
    </pc:docChg>
  </pc:docChgLst>
  <pc:docChgLst>
    <pc:chgData name="Noah Zimmerman" userId="S::noahz@verbbiotics.com::65753a51-ec4f-4e8b-87cd-63419c01c7fd" providerId="AD" clId="Web-{EF257ED2-3ACF-8CD6-07FC-C01844B8B141}"/>
    <pc:docChg chg="modSld">
      <pc:chgData name="Noah Zimmerman" userId="S::noahz@verbbiotics.com::65753a51-ec4f-4e8b-87cd-63419c01c7fd" providerId="AD" clId="Web-{EF257ED2-3ACF-8CD6-07FC-C01844B8B141}" dt="2026-02-25T20:51:22.381" v="4" actId="20577"/>
      <pc:docMkLst>
        <pc:docMk/>
      </pc:docMkLst>
      <pc:sldChg chg="modSp">
        <pc:chgData name="Noah Zimmerman" userId="S::noahz@verbbiotics.com::65753a51-ec4f-4e8b-87cd-63419c01c7fd" providerId="AD" clId="Web-{EF257ED2-3ACF-8CD6-07FC-C01844B8B141}" dt="2026-02-25T20:51:22.381" v="4" actId="20577"/>
        <pc:sldMkLst>
          <pc:docMk/>
          <pc:sldMk cId="2582866994" sldId="289"/>
        </pc:sldMkLst>
        <pc:spChg chg="mod">
          <ac:chgData name="Noah Zimmerman" userId="S::noahz@verbbiotics.com::65753a51-ec4f-4e8b-87cd-63419c01c7fd" providerId="AD" clId="Web-{EF257ED2-3ACF-8CD6-07FC-C01844B8B141}" dt="2026-02-25T20:51:22.381" v="4" actId="20577"/>
          <ac:spMkLst>
            <pc:docMk/>
            <pc:sldMk cId="2582866994" sldId="289"/>
            <ac:spMk id="3" creationId="{BCDFCDCB-B274-7137-3ABF-D97F8226B2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292F5-C5CE-AB48-ACD9-EBB5A0E5F6B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242A7-B9A9-1941-A425-710C4675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5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E8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7" y="2229051"/>
            <a:ext cx="10499125" cy="809368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9144000" cy="520021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848744-EEE5-35B4-C2EE-B1E7F4468EF6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C9913-2925-B196-2ED7-310F5F881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8496" y="785694"/>
            <a:ext cx="4152391" cy="7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CAEB-EF4C-0A1A-1A6E-2D5520A5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4891-C304-3EB7-EF91-4CF5509D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19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F5837-256C-A9A5-9E58-B44C1E1D9210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929CB0-77A3-8686-2F79-5BCDDEEEBC1F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FB756BB6-1C44-634F-0D53-8B7696119F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EF94E5B8-7DB7-117F-5989-00F7CDD57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0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CB43-E06A-A5D7-2B47-A60DFAB6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977F-D3BA-2556-D1B1-9554DEFEF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147B-2F44-3C69-4254-49F803AC9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F79FEA-89D7-0BDD-8ECB-487E19BEDEBC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4D6BABB-0B53-ACD7-2ED2-2CBF5BE564FF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7F4C89CD-961D-ABCB-BAB6-79C1D71654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008F7FF2-5ACC-1CDC-84DA-7022511F4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3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F31E-CDC4-6229-E20D-A2548A5C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79E05-50CC-EE6F-F646-59789CACABA3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A757D7-7027-AAE9-6892-CA25830B305D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B95EEF24-295F-62F2-96AD-FBCFDF8E30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D96C2CF4-C196-197F-95AE-5F58D4E7D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EBF4-B4FC-5401-3055-0198B0DD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1F81-FB3B-9516-4382-453C18DD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27033-F043-9E99-0AB3-3564799EB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4A583C-C2DB-06EB-25F2-603665938EB8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BF83290-7AF3-9099-9426-1909D49DA790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C11BFA34-1A2D-0CAD-EA97-599D70DA6E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FCFD7D1B-93F5-7B5E-8C19-0331E9417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3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03C9-4414-F002-69C5-726F264D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92D1C-DC97-2F71-C40C-CCFDBD653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FF6E0-68E1-2E7E-AC90-1D6282B73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7BBD31-8B7E-2E2D-84B3-1BE3822C5ED4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30ADA6-7B4A-E8DF-B072-1C3F3721C8C3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21830A29-EF98-9C5E-765F-6306CDFF27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6C79F182-BE48-5B44-AA43-7E43AB10D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2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740936-2D7F-CC6F-2A32-80E423501626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28123A-B17E-C439-321E-19F744F4BE31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3" name="Slide Number Placeholder 15">
            <a:extLst>
              <a:ext uri="{FF2B5EF4-FFF2-40B4-BE49-F238E27FC236}">
                <a16:creationId xmlns:a16="http://schemas.microsoft.com/office/drawing/2014/main" id="{9BE5B85F-C900-9280-DF77-1340CD9C49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C0EE7FDE-684D-64FE-FEE0-D687ECA2B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1E8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F05FCD-2918-C058-E5F1-C8DB01FD900E}"/>
              </a:ext>
            </a:extLst>
          </p:cNvPr>
          <p:cNvSpPr txBox="1"/>
          <p:nvPr userDrawn="1"/>
        </p:nvSpPr>
        <p:spPr>
          <a:xfrm>
            <a:off x="770237" y="3366507"/>
            <a:ext cx="6099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Improving health through microbiome innovation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D1EE1-46BE-ED79-6BB7-E93249F92062}"/>
              </a:ext>
            </a:extLst>
          </p:cNvPr>
          <p:cNvSpPr txBox="1"/>
          <p:nvPr userDrawn="1"/>
        </p:nvSpPr>
        <p:spPr>
          <a:xfrm>
            <a:off x="758663" y="5592546"/>
            <a:ext cx="594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27 Drydock Ave Floor 7  |  Boston MA, 02210  |  </a:t>
            </a:r>
            <a:r>
              <a:rPr lang="en-US" sz="1400" err="1">
                <a:solidFill>
                  <a:schemeClr val="bg1"/>
                </a:solidFill>
              </a:rPr>
              <a:t>verbbiotics.com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circle, colorfulness, art, sphere&#10;&#10;Description automatically generated">
            <a:extLst>
              <a:ext uri="{FF2B5EF4-FFF2-40B4-BE49-F238E27FC236}">
                <a16:creationId xmlns:a16="http://schemas.microsoft.com/office/drawing/2014/main" id="{A061F6B3-E774-4F90-E158-E6FE8DE57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651" t="31166" r="27645" b="21423"/>
          <a:stretch/>
        </p:blipFill>
        <p:spPr>
          <a:xfrm>
            <a:off x="4847738" y="-1"/>
            <a:ext cx="7344262" cy="6389223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3445F6A-BF7D-5E8E-0087-6FD4E065ADC3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F9D02-8473-84C5-FF40-40D93A381D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2532" y="2602467"/>
            <a:ext cx="4152391" cy="7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8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F05FCD-2918-C058-E5F1-C8DB01FD900E}"/>
              </a:ext>
            </a:extLst>
          </p:cNvPr>
          <p:cNvSpPr txBox="1"/>
          <p:nvPr userDrawn="1"/>
        </p:nvSpPr>
        <p:spPr>
          <a:xfrm>
            <a:off x="770237" y="3366507"/>
            <a:ext cx="6099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Improving health through microbiome innovation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D1EE1-46BE-ED79-6BB7-E93249F92062}"/>
              </a:ext>
            </a:extLst>
          </p:cNvPr>
          <p:cNvSpPr txBox="1"/>
          <p:nvPr userDrawn="1"/>
        </p:nvSpPr>
        <p:spPr>
          <a:xfrm>
            <a:off x="758663" y="5592546"/>
            <a:ext cx="594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27 Drydock Ave Floor 7  |  Boston MA, 02210  |  </a:t>
            </a:r>
            <a:r>
              <a:rPr lang="en-US" sz="1400" err="1">
                <a:solidFill>
                  <a:schemeClr val="tx1"/>
                </a:solidFill>
              </a:rPr>
              <a:t>verbbiotics.com</a:t>
            </a: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circle, colorfulness, art, sphere&#10;&#10;Description automatically generated">
            <a:extLst>
              <a:ext uri="{FF2B5EF4-FFF2-40B4-BE49-F238E27FC236}">
                <a16:creationId xmlns:a16="http://schemas.microsoft.com/office/drawing/2014/main" id="{A061F6B3-E774-4F90-E158-E6FE8DE57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651" t="31166" r="27645" b="21423"/>
          <a:stretch/>
        </p:blipFill>
        <p:spPr>
          <a:xfrm>
            <a:off x="4847738" y="-1"/>
            <a:ext cx="7344262" cy="638922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96DEF0-1F32-4DCB-B395-BDA55B3A5B9D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732BE-8B90-5772-AA3B-944BEF5FC2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9177" y="2602467"/>
            <a:ext cx="4152391" cy="7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3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1E8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7" y="2229050"/>
            <a:ext cx="6205329" cy="1983049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6492712" cy="54573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848744-EEE5-35B4-C2EE-B1E7F4468EF6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pic>
        <p:nvPicPr>
          <p:cNvPr id="8" name="Picture 7" descr="A person in a body suit&#10;&#10;Description automatically generated">
            <a:extLst>
              <a:ext uri="{FF2B5EF4-FFF2-40B4-BE49-F238E27FC236}">
                <a16:creationId xmlns:a16="http://schemas.microsoft.com/office/drawing/2014/main" id="{34799A79-31DC-F3DC-4C5F-62605060B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70" t="4589" r="9866" b="26013"/>
          <a:stretch/>
        </p:blipFill>
        <p:spPr>
          <a:xfrm>
            <a:off x="6475980" y="0"/>
            <a:ext cx="5689893" cy="6858000"/>
          </a:xfrm>
          <a:prstGeom prst="rect">
            <a:avLst/>
          </a:prstGeom>
        </p:spPr>
      </p:pic>
      <p:pic>
        <p:nvPicPr>
          <p:cNvPr id="18" name="Picture 1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34CAB66-0E42-CA0D-544D-D3D927995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80" y="817904"/>
            <a:ext cx="4136025" cy="7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6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rgbClr val="1E8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7" y="2229050"/>
            <a:ext cx="6205329" cy="1983049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6492712" cy="54573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848744-EEE5-35B4-C2EE-B1E7F4468EF6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C9913-2925-B196-2ED7-310F5F881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8496" y="785694"/>
            <a:ext cx="4152391" cy="764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799A79-31DC-F3DC-4C5F-62605060B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506" t="17497" r="-11796" b="-17497"/>
          <a:stretch/>
        </p:blipFill>
        <p:spPr>
          <a:xfrm flipH="1">
            <a:off x="6528232" y="0"/>
            <a:ext cx="5689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7" y="2229051"/>
            <a:ext cx="10499125" cy="809368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9144000" cy="520021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12E04-1423-7218-9602-C564AD819925}"/>
              </a:ext>
            </a:extLst>
          </p:cNvPr>
          <p:cNvCxnSpPr/>
          <p:nvPr userDrawn="1"/>
        </p:nvCxnSpPr>
        <p:spPr>
          <a:xfrm>
            <a:off x="770238" y="5935867"/>
            <a:ext cx="10499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7ED0A-A420-09D1-C345-BE504F43B017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B451E-EA32-3181-17C5-A1718AB35FE5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B81C7-6DAF-9097-C9BA-ECB966E72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9177" y="785694"/>
            <a:ext cx="4152391" cy="7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8" y="2229050"/>
            <a:ext cx="5891820" cy="2019213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6362083" cy="8088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12E04-1423-7218-9602-C564AD819925}"/>
              </a:ext>
            </a:extLst>
          </p:cNvPr>
          <p:cNvCxnSpPr/>
          <p:nvPr userDrawn="1"/>
        </p:nvCxnSpPr>
        <p:spPr>
          <a:xfrm>
            <a:off x="770238" y="5935867"/>
            <a:ext cx="10499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7ED0A-A420-09D1-C345-BE504F43B017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B451E-EA32-3181-17C5-A1718AB35FE5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B81C7-6DAF-9097-C9BA-ECB966E72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9177" y="785694"/>
            <a:ext cx="4152391" cy="764040"/>
          </a:xfrm>
          <a:prstGeom prst="rect">
            <a:avLst/>
          </a:prstGeom>
        </p:spPr>
      </p:pic>
      <p:pic>
        <p:nvPicPr>
          <p:cNvPr id="7" name="Picture 6" descr="A person in a body suit&#10;&#10;Description automatically generated">
            <a:extLst>
              <a:ext uri="{FF2B5EF4-FFF2-40B4-BE49-F238E27FC236}">
                <a16:creationId xmlns:a16="http://schemas.microsoft.com/office/drawing/2014/main" id="{519EC24D-0F68-66A5-78DB-8E7A6EA52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870" t="4589" r="9866" b="26013"/>
          <a:stretch/>
        </p:blipFill>
        <p:spPr>
          <a:xfrm>
            <a:off x="6475980" y="0"/>
            <a:ext cx="5689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8" y="2229050"/>
            <a:ext cx="5891820" cy="2019213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6362083" cy="8088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12E04-1423-7218-9602-C564AD819925}"/>
              </a:ext>
            </a:extLst>
          </p:cNvPr>
          <p:cNvCxnSpPr/>
          <p:nvPr userDrawn="1"/>
        </p:nvCxnSpPr>
        <p:spPr>
          <a:xfrm>
            <a:off x="770238" y="5935867"/>
            <a:ext cx="10499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7ED0A-A420-09D1-C345-BE504F43B017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B451E-EA32-3181-17C5-A1718AB35FE5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B81C7-6DAF-9097-C9BA-ECB966E72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9177" y="785694"/>
            <a:ext cx="4152391" cy="764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E3E1B1-35F5-E1D2-7325-454A52E5D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506" t="17497" r="-11796" b="-17497"/>
          <a:stretch/>
        </p:blipFill>
        <p:spPr>
          <a:xfrm flipH="1">
            <a:off x="6528232" y="0"/>
            <a:ext cx="5689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8E37-98A8-F048-E060-A66FF292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32328-DBF5-7974-1F65-C669DCE6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2500"/>
            <a:ext cx="10515600" cy="1327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D5384AAD-11BD-6337-D87D-FE6FD39FD7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7E8860-6CB1-A985-48ED-E7974FDE9EDE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</p:spTree>
    <p:extLst>
      <p:ext uri="{BB962C8B-B14F-4D97-AF65-F5344CB8AC3E}">
        <p14:creationId xmlns:p14="http://schemas.microsoft.com/office/powerpoint/2010/main" val="266444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939D8D-7419-E3ED-83C4-9D21F495DD81}"/>
              </a:ext>
            </a:extLst>
          </p:cNvPr>
          <p:cNvSpPr/>
          <p:nvPr userDrawn="1"/>
        </p:nvSpPr>
        <p:spPr>
          <a:xfrm>
            <a:off x="4151870" y="0"/>
            <a:ext cx="804013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6CAEB-EF4C-0A1A-1A6E-2D5520A5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83" y="365125"/>
            <a:ext cx="672001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4891-C304-3EB7-EF91-4CF5509D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783" y="1825625"/>
            <a:ext cx="6720015" cy="3998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F5837-256C-A9A5-9E58-B44C1E1D9210}"/>
              </a:ext>
            </a:extLst>
          </p:cNvPr>
          <p:cNvCxnSpPr>
            <a:cxnSpLocks/>
          </p:cNvCxnSpPr>
          <p:nvPr userDrawn="1"/>
        </p:nvCxnSpPr>
        <p:spPr>
          <a:xfrm>
            <a:off x="4226011" y="6176963"/>
            <a:ext cx="771497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C6738B8-F071-EF4B-2ABA-7A332C253BC8}"/>
              </a:ext>
            </a:extLst>
          </p:cNvPr>
          <p:cNvSpPr/>
          <p:nvPr userDrawn="1"/>
        </p:nvSpPr>
        <p:spPr>
          <a:xfrm>
            <a:off x="0" y="5920"/>
            <a:ext cx="4226011" cy="6852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97477F-F696-DF50-6D44-A5A84A3C4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059" y="365126"/>
            <a:ext cx="3385752" cy="54585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7FF66F-722D-1936-8073-83D4EE1CEAA8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296DDF41-50E1-78EC-8590-1F0305435E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161FDBE8-7EF1-D376-D19D-E367E3528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9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CAEB-EF4C-0A1A-1A6E-2D5520A5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83" y="365125"/>
            <a:ext cx="672001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4891-C304-3EB7-EF91-4CF5509D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783" y="1825625"/>
            <a:ext cx="6720015" cy="3998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F5837-256C-A9A5-9E58-B44C1E1D9210}"/>
              </a:ext>
            </a:extLst>
          </p:cNvPr>
          <p:cNvCxnSpPr>
            <a:cxnSpLocks/>
          </p:cNvCxnSpPr>
          <p:nvPr userDrawn="1"/>
        </p:nvCxnSpPr>
        <p:spPr>
          <a:xfrm>
            <a:off x="4226011" y="6176963"/>
            <a:ext cx="771497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C6738B8-F071-EF4B-2ABA-7A332C253BC8}"/>
              </a:ext>
            </a:extLst>
          </p:cNvPr>
          <p:cNvSpPr/>
          <p:nvPr userDrawn="1"/>
        </p:nvSpPr>
        <p:spPr>
          <a:xfrm>
            <a:off x="0" y="5920"/>
            <a:ext cx="4226011" cy="6852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97477F-F696-DF50-6D44-A5A84A3C4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059" y="365126"/>
            <a:ext cx="3385752" cy="54585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7FF66F-722D-1936-8073-83D4EE1CEAA8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C1A1FDA3-946C-D402-9154-4F1761728C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C969358F-A4AB-2169-6887-05893D9E1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6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51C49-813A-6A6D-03D5-83F0AF75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DD839-50B3-6403-938A-3628B69F5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1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5" r:id="rId3"/>
    <p:sldLayoutId id="2147483660" r:id="rId4"/>
    <p:sldLayoutId id="2147483674" r:id="rId5"/>
    <p:sldLayoutId id="2147483676" r:id="rId6"/>
    <p:sldLayoutId id="2147483651" r:id="rId7"/>
    <p:sldLayoutId id="2147483650" r:id="rId8"/>
    <p:sldLayoutId id="2147483662" r:id="rId9"/>
    <p:sldLayoutId id="2147483661" r:id="rId10"/>
    <p:sldLayoutId id="2147483668" r:id="rId11"/>
    <p:sldLayoutId id="2147483654" r:id="rId12"/>
    <p:sldLayoutId id="2147483656" r:id="rId13"/>
    <p:sldLayoutId id="2147483672" r:id="rId14"/>
    <p:sldLayoutId id="2147483655" r:id="rId15"/>
    <p:sldLayoutId id="2147483663" r:id="rId16"/>
    <p:sldLayoutId id="214748366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E81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1E9581-DECE-FC8A-7884-F3BF134C8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971" y="2441706"/>
            <a:ext cx="7393577" cy="666333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+mn-lt"/>
              </a:rPr>
              <a:t>GABA Probiotic, LP815</a:t>
            </a:r>
            <a:r>
              <a:rPr lang="en-US" sz="4400" baseline="30000">
                <a:latin typeface="+mn-lt"/>
              </a:rPr>
              <a:t>®</a:t>
            </a:r>
            <a:br>
              <a:rPr lang="en-US" sz="4400">
                <a:latin typeface="+mn-lt"/>
              </a:rPr>
            </a:br>
            <a:r>
              <a:rPr lang="en-US" sz="2700">
                <a:latin typeface="+mn-lt"/>
              </a:rPr>
              <a:t>S</a:t>
            </a:r>
            <a:r>
              <a:rPr lang="en-US" sz="2700"/>
              <a:t>ustained and stable GABA release </a:t>
            </a:r>
            <a:br>
              <a:rPr lang="en-US" sz="2700"/>
            </a:br>
            <a:r>
              <a:rPr lang="en-US" sz="2700"/>
              <a:t>for sleep &amp; stress support</a:t>
            </a:r>
            <a:br>
              <a:rPr lang="en-US" sz="4000"/>
            </a:b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9D9C2-8126-06E7-F083-80E4B9CD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237" y="5399205"/>
            <a:ext cx="1998721" cy="545735"/>
          </a:xfrm>
        </p:spPr>
        <p:txBody>
          <a:bodyPr>
            <a:normAutofit/>
          </a:bodyPr>
          <a:lstStyle/>
          <a:p>
            <a:r>
              <a:rPr lang="en-US" sz="1800"/>
              <a:t>February 2026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597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504C-3705-97D0-BEAD-1A7D9E4A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72" y="24706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Sales Positioning/Angles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FCDCB-B274-7137-3ABF-D97F8226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72" y="1572631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2200">
                <a:latin typeface="+mj-lt"/>
                <a:cs typeface="Arial"/>
              </a:rPr>
              <a:t>Sustained and long-term GABA signaling through microbial production rather than acute dosing (a factory)</a:t>
            </a:r>
            <a:br>
              <a:rPr lang="en-US" sz="2200">
                <a:latin typeface="+mj-lt"/>
              </a:rPr>
            </a:br>
            <a:endParaRPr lang="en-US" sz="220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en-US" sz="2200">
                <a:latin typeface="+mj-lt"/>
                <a:cs typeface="Arial"/>
              </a:rPr>
              <a:t>Release profile: sustained &amp; consistent vs. fast &amp; short </a:t>
            </a:r>
            <a:br>
              <a:rPr lang="en-US" sz="2200">
                <a:latin typeface="+mj-lt"/>
              </a:rPr>
            </a:br>
            <a:endParaRPr lang="en-US" sz="220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en-US" sz="2200">
                <a:latin typeface="+mj-lt"/>
                <a:cs typeface="Arial"/>
              </a:rPr>
              <a:t>Quality of life/Wellness solution vs. acute, immediate relief </a:t>
            </a:r>
            <a:br>
              <a:rPr lang="en-US" sz="2200">
                <a:latin typeface="+mj-lt"/>
              </a:rPr>
            </a:br>
            <a:endParaRPr lang="en-US" sz="220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en-US" sz="2200">
                <a:latin typeface="+mj-lt"/>
                <a:cs typeface="Arial"/>
              </a:rPr>
              <a:t>Dual action stress &amp; sleep support</a:t>
            </a:r>
            <a:br>
              <a:rPr lang="en-US" sz="2200">
                <a:latin typeface="+mj-lt"/>
              </a:rPr>
            </a:br>
            <a:endParaRPr lang="en-US" sz="220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en-US" sz="2200">
                <a:latin typeface="+mj-lt"/>
                <a:cs typeface="Arial"/>
              </a:rPr>
              <a:t>For those who want nervous system resilience </a:t>
            </a:r>
            <a:br>
              <a:rPr lang="en-US" sz="2200">
                <a:latin typeface="+mj-lt"/>
              </a:rPr>
            </a:br>
            <a:endParaRPr lang="en-US" sz="220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en-US" sz="2200">
                <a:latin typeface="+mj-lt"/>
                <a:cs typeface="Arial"/>
              </a:rPr>
              <a:t>Backed by 2 successful clinical trials supporting efficacy for stress &amp; sleep</a:t>
            </a:r>
            <a:br>
              <a:rPr lang="en-US" sz="2200"/>
            </a:br>
            <a:endParaRPr lang="en-US" sz="2200"/>
          </a:p>
          <a:p>
            <a:pPr marL="0" indent="0">
              <a:lnSpc>
                <a:spcPts val="1580"/>
              </a:lnSpc>
              <a:buClr>
                <a:schemeClr val="accent1"/>
              </a:buClr>
              <a:buNone/>
            </a:pPr>
            <a:br>
              <a:rPr lang="en-US" sz="2200"/>
            </a:br>
            <a:endParaRPr lang="en-US" sz="2200"/>
          </a:p>
          <a:p>
            <a:pPr marL="0" indent="0">
              <a:lnSpc>
                <a:spcPts val="1580"/>
              </a:lnSpc>
              <a:buClr>
                <a:schemeClr val="accent1"/>
              </a:buClr>
              <a:buNone/>
            </a:pPr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A36E-C8EC-DEF0-9005-AD311E585E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E175-E924-807F-AE79-51199FFA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523541"/>
            <a:ext cx="10225636" cy="1325563"/>
          </a:xfrm>
        </p:spPr>
        <p:txBody>
          <a:bodyPr>
            <a:normAutofit/>
          </a:bodyPr>
          <a:lstStyle/>
          <a:p>
            <a:r>
              <a:rPr lang="en-US" sz="2500" b="1">
                <a:latin typeface="Arial"/>
                <a:cs typeface="Arial"/>
              </a:rPr>
              <a:t>The Problem</a:t>
            </a:r>
            <a:br>
              <a:rPr lang="en-US" sz="2500"/>
            </a:br>
            <a:r>
              <a:rPr lang="en-US" sz="2500">
                <a:latin typeface="Arial"/>
                <a:cs typeface="Arial"/>
              </a:rPr>
              <a:t>Most sleep and stress ingredients as well as current GABA supplements provide short-term relief.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3730B-5AD9-5AF9-BA15-B99070296D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7226A9-E93C-A915-8046-B1FBD58D1FB2}"/>
              </a:ext>
            </a:extLst>
          </p:cNvPr>
          <p:cNvSpPr txBox="1">
            <a:spLocks/>
          </p:cNvSpPr>
          <p:nvPr/>
        </p:nvSpPr>
        <p:spPr>
          <a:xfrm>
            <a:off x="335280" y="4671677"/>
            <a:ext cx="9901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E819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" b="1">
                <a:latin typeface="Arial"/>
                <a:cs typeface="Arial"/>
              </a:rPr>
              <a:t>Our Solution</a:t>
            </a:r>
            <a:br>
              <a:rPr lang="en-US" sz="2500" b="1"/>
            </a:br>
            <a:r>
              <a:rPr lang="en-US" sz="2500">
                <a:latin typeface="Arial"/>
                <a:cs typeface="Arial"/>
              </a:rPr>
              <a:t>Deliver strains in the gut that create a ‘GABA factory’ for consistent GABA signaling.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DEE68-9F5B-E5EC-1292-3E7806A71599}"/>
              </a:ext>
            </a:extLst>
          </p:cNvPr>
          <p:cNvSpPr txBox="1"/>
          <p:nvPr/>
        </p:nvSpPr>
        <p:spPr>
          <a:xfrm>
            <a:off x="195942" y="620331"/>
            <a:ext cx="8673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>
                <a:effectLst/>
              </a:rPr>
              <a:t> </a:t>
            </a:r>
            <a:r>
              <a:rPr lang="en-US" sz="4000" b="0" i="0">
                <a:effectLst/>
              </a:rPr>
              <a:t>Why did we develop LP815</a:t>
            </a:r>
            <a:r>
              <a:rPr lang="en-US" sz="4000"/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49AC75-0D33-24C2-8280-8040ED11D59D}"/>
              </a:ext>
            </a:extLst>
          </p:cNvPr>
          <p:cNvSpPr txBox="1">
            <a:spLocks/>
          </p:cNvSpPr>
          <p:nvPr/>
        </p:nvSpPr>
        <p:spPr>
          <a:xfrm>
            <a:off x="335280" y="31750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E819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500" b="1">
                <a:latin typeface="Arial"/>
                <a:cs typeface="Arial"/>
              </a:rPr>
              <a:t>What we know</a:t>
            </a:r>
            <a:br>
              <a:rPr lang="en-US" sz="2500"/>
            </a:br>
            <a:r>
              <a:rPr lang="en-US" sz="2500">
                <a:latin typeface="Arial"/>
                <a:cs typeface="Arial"/>
              </a:rPr>
              <a:t>Certain bacteria work with existing microflora in the gut to produce endogenous GABA. </a:t>
            </a:r>
          </a:p>
        </p:txBody>
      </p:sp>
    </p:spTree>
    <p:extLst>
      <p:ext uri="{BB962C8B-B14F-4D97-AF65-F5344CB8AC3E}">
        <p14:creationId xmlns:p14="http://schemas.microsoft.com/office/powerpoint/2010/main" val="359027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76F67DC-A687-3023-937E-5CCDAE2F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8" y="3760209"/>
            <a:ext cx="4885840" cy="1600200"/>
          </a:xfrm>
        </p:spPr>
        <p:txBody>
          <a:bodyPr>
            <a:noAutofit/>
          </a:bodyPr>
          <a:lstStyle/>
          <a:p>
            <a:r>
              <a:rPr lang="en-US" sz="3800">
                <a:latin typeface="Arial"/>
                <a:cs typeface="Arial"/>
              </a:rPr>
              <a:t>GABA, the calming neurotransmitter, impacts many aspects of our health. </a:t>
            </a:r>
          </a:p>
        </p:txBody>
      </p:sp>
      <p:pic>
        <p:nvPicPr>
          <p:cNvPr id="5" name="Picture 4" descr="A circular drawing of a person&#10;&#10;Description automatically generated">
            <a:extLst>
              <a:ext uri="{FF2B5EF4-FFF2-40B4-BE49-F238E27FC236}">
                <a16:creationId xmlns:a16="http://schemas.microsoft.com/office/drawing/2014/main" id="{EBF836CC-6F8D-AC15-9AFE-E18CDF1E7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962" y="266275"/>
            <a:ext cx="5783850" cy="5769390"/>
          </a:xfrm>
          <a:prstGeom prst="rect">
            <a:avLst/>
          </a:prstGeom>
          <a:noFill/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CDD3574-EC0F-023F-1AAA-39C79DF03C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BDBF9DCE-55C5-154E-AC34-7A0AB59481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FD4F2456-BE91-759E-72CF-031A176F55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BDBF9DCE-55C5-154E-AC34-7A0AB59481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A6302-29A1-B8EC-D4A9-01A20E1799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6A6EC-FAA7-5150-0BEC-15D6DC2C0715}"/>
              </a:ext>
            </a:extLst>
          </p:cNvPr>
          <p:cNvSpPr txBox="1"/>
          <p:nvPr/>
        </p:nvSpPr>
        <p:spPr>
          <a:xfrm>
            <a:off x="552715" y="1298346"/>
            <a:ext cx="792362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MOA </a:t>
            </a:r>
            <a:r>
              <a:rPr lang="en-US" sz="280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sz="2800">
                <a:sym typeface="Wingdings" pitchFamily="2" charset="2"/>
              </a:rPr>
              <a:t>LP815 supports sustained GABA signaling through microbial production in the gut, creating a GABA factory for consistent release. </a:t>
            </a:r>
            <a:br>
              <a:rPr lang="en-US" sz="2800"/>
            </a:br>
            <a:br>
              <a:rPr lang="en-US" sz="2800"/>
            </a:br>
            <a:endParaRPr lang="en-US" sz="2800">
              <a:solidFill>
                <a:schemeClr val="tx2"/>
              </a:solidFill>
              <a:cs typeface="Arial"/>
            </a:endParaRPr>
          </a:p>
        </p:txBody>
      </p:sp>
      <p:pic>
        <p:nvPicPr>
          <p:cNvPr id="2" name="Picture 1" descr="A circle with blue and green circles and waves&#10;&#10;AI-generated content may be incorrect.">
            <a:extLst>
              <a:ext uri="{FF2B5EF4-FFF2-40B4-BE49-F238E27FC236}">
                <a16:creationId xmlns:a16="http://schemas.microsoft.com/office/drawing/2014/main" id="{14B05432-0405-7E96-5E21-FF07B0987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79" y="-1004552"/>
            <a:ext cx="5244004" cy="4911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A9238D-58D0-5B94-D5F4-4A962B8E0691}"/>
              </a:ext>
            </a:extLst>
          </p:cNvPr>
          <p:cNvSpPr txBox="1"/>
          <p:nvPr/>
        </p:nvSpPr>
        <p:spPr>
          <a:xfrm>
            <a:off x="552715" y="2037506"/>
            <a:ext cx="9084771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US" sz="2800"/>
            </a:br>
            <a:br>
              <a:rPr lang="en-US" sz="2800"/>
            </a:br>
            <a:r>
              <a:rPr lang="en-US" sz="2800"/>
              <a:t>LP815 works with the existing gut microflora to</a:t>
            </a:r>
          </a:p>
          <a:p>
            <a:r>
              <a:rPr lang="en-US" sz="2800"/>
              <a:t>create a consistent and long-term release of GABA. </a:t>
            </a:r>
            <a:endParaRPr lang="en-US" sz="2800">
              <a:cs typeface="Arial"/>
            </a:endParaRPr>
          </a:p>
          <a:p>
            <a:br>
              <a:rPr lang="en-US" sz="2800"/>
            </a:br>
            <a:r>
              <a:rPr lang="en-US" sz="2800"/>
              <a:t>Your body feels the benefit before you do </a:t>
            </a:r>
            <a:r>
              <a:rPr lang="en-US" sz="2800">
                <a:solidFill>
                  <a:srgbClr val="000000"/>
                </a:solidFill>
                <a:effectLst/>
              </a:rPr>
              <a:t>- </a:t>
            </a:r>
            <a:r>
              <a:rPr lang="en-US" sz="2800"/>
              <a:t>Elevated stable GABA levels by 7 days correlated to better sleep quality and mood.</a:t>
            </a:r>
            <a:endParaRPr lang="en-US" sz="2800">
              <a:cs typeface="Arial"/>
            </a:endParaRPr>
          </a:p>
          <a:p>
            <a:endParaRPr lang="en-US" sz="2800">
              <a:solidFill>
                <a:schemeClr val="tx2"/>
              </a:solidFill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78DBC4-E478-9938-411B-66AF2225A833}"/>
              </a:ext>
            </a:extLst>
          </p:cNvPr>
          <p:cNvCxnSpPr>
            <a:cxnSpLocks/>
          </p:cNvCxnSpPr>
          <p:nvPr/>
        </p:nvCxnSpPr>
        <p:spPr>
          <a:xfrm flipV="1">
            <a:off x="377371" y="1298346"/>
            <a:ext cx="0" cy="442028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2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EAC7-8FBC-B12C-EE3A-5E348DB1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89" y="3853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A one-liner describing GABA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BA85-6526-9619-E8B0-9B07F2C4C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89" y="2055307"/>
            <a:ext cx="6777023" cy="15446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+mn-lt"/>
                <a:cs typeface="Arial"/>
                <a:sym typeface="Wingdings" pitchFamily="2" charset="2"/>
              </a:rPr>
              <a:t>"LP815 acts as a GABA factory in the gut, signaling microbial production that increases GABA production for sustained and long-term GABA release."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1278E-0539-1EE4-DB5E-A8E5151F36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A circle with blue and green circles and waves&#10;&#10;AI-generated content may be incorrect.">
            <a:extLst>
              <a:ext uri="{FF2B5EF4-FFF2-40B4-BE49-F238E27FC236}">
                <a16:creationId xmlns:a16="http://schemas.microsoft.com/office/drawing/2014/main" id="{7C0E0834-604A-5139-3F56-47E43498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79" y="-1004552"/>
            <a:ext cx="5244004" cy="49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19EF-093F-3925-3322-60A87276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53798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Audience Profile for LP815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7BE39-B173-F41C-A297-7C121831E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4" y="1968675"/>
            <a:ext cx="839595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+mj-lt"/>
                <a:ea typeface="Times New Roman" panose="02020603050405020304" pitchFamily="18" charset="0"/>
              </a:rPr>
              <a:t>Consistent Sleep &amp; Stress maintenance</a:t>
            </a:r>
            <a:endParaRPr lang="en-US" sz="2400"/>
          </a:p>
          <a:p>
            <a:pPr marR="0"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+mj-lt"/>
                <a:ea typeface="Times New Roman" panose="02020603050405020304" pitchFamily="18" charset="0"/>
              </a:rPr>
              <a:t>Those who want long-term nervous system resilience </a:t>
            </a:r>
          </a:p>
          <a:p>
            <a:pPr marR="0"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+mj-lt"/>
                <a:ea typeface="Times New Roman" panose="02020603050405020304" pitchFamily="18" charset="0"/>
              </a:rPr>
              <a:t>Fewer middle-of-the-night awakenings</a:t>
            </a:r>
          </a:p>
          <a:p>
            <a:pPr marR="0"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+mj-lt"/>
                <a:ea typeface="Times New Roman" panose="02020603050405020304" pitchFamily="18" charset="0"/>
              </a:rPr>
              <a:t>More consistent sleep week-to-week</a:t>
            </a:r>
          </a:p>
          <a:p>
            <a:pPr marR="0"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+mj-lt"/>
                <a:ea typeface="Times New Roman" panose="02020603050405020304" pitchFamily="18" charset="0"/>
              </a:rPr>
              <a:t>Less next-day fallout (mood, resilience, exhaustion)</a:t>
            </a:r>
          </a:p>
          <a:p>
            <a:pPr marR="0"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+mj-lt"/>
                <a:ea typeface="Times New Roman" panose="02020603050405020304" pitchFamily="18" charset="0"/>
              </a:rPr>
              <a:t>Lifestyle health plan – your Mediterranean diet – Longevity – </a:t>
            </a:r>
            <a:r>
              <a:rPr lang="en-US" sz="2400" i="1">
                <a:effectLst/>
                <a:latin typeface="+mj-lt"/>
                <a:ea typeface="Times New Roman" panose="02020603050405020304" pitchFamily="18" charset="0"/>
              </a:rPr>
              <a:t>long-term wellness/health</a:t>
            </a:r>
            <a:r>
              <a:rPr lang="en-US" sz="240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>
              <a:buClr>
                <a:schemeClr val="accent1"/>
              </a:buClr>
            </a:pP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5E01A-AFFE-18F2-DE5A-99CA892840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A circle with blue and green circles and waves&#10;&#10;AI-generated content may be incorrect.">
            <a:extLst>
              <a:ext uri="{FF2B5EF4-FFF2-40B4-BE49-F238E27FC236}">
                <a16:creationId xmlns:a16="http://schemas.microsoft.com/office/drawing/2014/main" id="{60568B61-CEFD-36FE-5E51-67B49D4A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79" y="-1004552"/>
            <a:ext cx="5244004" cy="49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602-ACEA-C012-B80A-A288AF94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4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Formulation Positioning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584C99-E9E8-E52E-DCF0-8DE7E3DC6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84" y="1690688"/>
            <a:ext cx="8177011" cy="43513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400" dirty="0"/>
              <a:t>Hero ingredient for stress/sleep formulations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Complements acute/fast/short release ingredients for stress &amp; sleep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Add to women’s health solutions – strain is compatible with vaginal health strains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Use as a non-drowsy, no next day grogginess, no GI distress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Builds effects with consistent daily use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Doesn’t compete with supplements that compete on speed</a:t>
            </a:r>
          </a:p>
          <a:p>
            <a:pPr>
              <a:buClr>
                <a:schemeClr val="accent1"/>
              </a:buClr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en-US" sz="2400" dirty="0"/>
          </a:p>
          <a:p>
            <a:pPr marL="0" indent="0">
              <a:buClr>
                <a:schemeClr val="accent1"/>
              </a:buClr>
              <a:buNone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AEFC10-8131-7661-DDE0-C9B38FA8DA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BDBF9DCE-55C5-154E-AC34-7A0AB594817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4" name="Picture 3" descr="A circle with blue and green circles and waves&#10;&#10;AI-generated content may be incorrect.">
            <a:extLst>
              <a:ext uri="{FF2B5EF4-FFF2-40B4-BE49-F238E27FC236}">
                <a16:creationId xmlns:a16="http://schemas.microsoft.com/office/drawing/2014/main" id="{08115AD6-72C2-5BB1-4132-76B550F6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79" y="-1004552"/>
            <a:ext cx="5244004" cy="49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7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2B48-EEF8-3FF6-D096-8A815D46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9" y="46744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"I Feel the Effect"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B57D-ED2F-C437-6265-0CB9F47B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29" y="200425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400" b="1" dirty="0"/>
              <a:t>68% </a:t>
            </a:r>
            <a:r>
              <a:rPr lang="en-US" sz="2400" dirty="0"/>
              <a:t>reduction in stress</a:t>
            </a:r>
          </a:p>
          <a:p>
            <a:pPr>
              <a:buClr>
                <a:schemeClr val="accent1"/>
              </a:buClr>
            </a:pPr>
            <a:r>
              <a:rPr lang="en-US" sz="2400" b="1" dirty="0"/>
              <a:t>77% </a:t>
            </a:r>
            <a:r>
              <a:rPr lang="en-US" sz="2400" dirty="0"/>
              <a:t>improved sleep</a:t>
            </a:r>
          </a:p>
          <a:p>
            <a:pPr>
              <a:buClr>
                <a:schemeClr val="accent1"/>
              </a:buClr>
            </a:pPr>
            <a:r>
              <a:rPr lang="en-US" sz="2400" b="1" dirty="0"/>
              <a:t>100% </a:t>
            </a:r>
            <a:r>
              <a:rPr lang="en-US" sz="2400" dirty="0"/>
              <a:t>of women participants improved sleep</a:t>
            </a:r>
          </a:p>
          <a:p>
            <a:pPr>
              <a:buClr>
                <a:schemeClr val="accent1"/>
              </a:buClr>
            </a:pPr>
            <a:r>
              <a:rPr lang="en-US" sz="2400" b="1" dirty="0"/>
              <a:t>10% </a:t>
            </a:r>
            <a:r>
              <a:rPr lang="en-US" sz="2400" dirty="0"/>
              <a:t>experienced an increase in deep sleep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Women experienced a </a:t>
            </a:r>
            <a:r>
              <a:rPr lang="en-US" sz="2400" b="1" dirty="0"/>
              <a:t>40% </a:t>
            </a:r>
            <a:r>
              <a:rPr lang="en-US" sz="2400" dirty="0"/>
              <a:t>decrease in night sweats 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Urinary GABA levels rose </a:t>
            </a:r>
            <a:r>
              <a:rPr lang="en-US" sz="2400" b="1" dirty="0"/>
              <a:t>by day 7 </a:t>
            </a:r>
            <a:r>
              <a:rPr lang="en-US" sz="2400" dirty="0"/>
              <a:t>and remained elevated by week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B033F-DD51-11F8-702D-9846CABB3A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A circle with blue and green circles and waves&#10;&#10;AI-generated content may be incorrect.">
            <a:extLst>
              <a:ext uri="{FF2B5EF4-FFF2-40B4-BE49-F238E27FC236}">
                <a16:creationId xmlns:a16="http://schemas.microsoft.com/office/drawing/2014/main" id="{8955AE0E-9FDB-5231-4887-6E6F4D7E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79" y="-1004552"/>
            <a:ext cx="5244004" cy="49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2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B 1">
      <a:dk1>
        <a:srgbClr val="14788C"/>
      </a:dk1>
      <a:lt1>
        <a:srgbClr val="FFFFFF"/>
      </a:lt1>
      <a:dk2>
        <a:srgbClr val="7CC6CD"/>
      </a:dk2>
      <a:lt2>
        <a:srgbClr val="AEEDFE"/>
      </a:lt2>
      <a:accent1>
        <a:srgbClr val="B7D7FE"/>
      </a:accent1>
      <a:accent2>
        <a:srgbClr val="FF612F"/>
      </a:accent2>
      <a:accent3>
        <a:srgbClr val="F9B4A3"/>
      </a:accent3>
      <a:accent4>
        <a:srgbClr val="7CFF5E"/>
      </a:accent4>
      <a:accent5>
        <a:srgbClr val="EEF8F9"/>
      </a:accent5>
      <a:accent6>
        <a:srgbClr val="AEEDFE"/>
      </a:accent6>
      <a:hlink>
        <a:srgbClr val="14788C"/>
      </a:hlink>
      <a:folHlink>
        <a:srgbClr val="7CC6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2_Verb_PPT-Template" id="{5E20E2BA-1BCE-6C40-82E9-114DA196727B}" vid="{F26C3495-C15E-C44A-825B-283BE05BE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1FC5A172E27A419B1844E9058A88BC" ma:contentTypeVersion="16" ma:contentTypeDescription="Create a new document." ma:contentTypeScope="" ma:versionID="d489cd2d29efde1581d9827d62d1c094">
  <xsd:schema xmlns:xsd="http://www.w3.org/2001/XMLSchema" xmlns:xs="http://www.w3.org/2001/XMLSchema" xmlns:p="http://schemas.microsoft.com/office/2006/metadata/properties" xmlns:ns2="c6d4e330-f3bc-4eff-a8e7-458e574bb7a3" xmlns:ns3="94a5e608-b9a8-4169-b409-ef4ce07011e3" targetNamespace="http://schemas.microsoft.com/office/2006/metadata/properties" ma:root="true" ma:fieldsID="0c0adfa8ff7a615b3219151a968205c9" ns2:_="" ns3:_="">
    <xsd:import namespace="c6d4e330-f3bc-4eff-a8e7-458e574bb7a3"/>
    <xsd:import namespace="94a5e608-b9a8-4169-b409-ef4ce0701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4e330-f3bc-4eff-a8e7-458e574bb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be5cc-61da-445a-bbae-b57468fa6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5e608-b9a8-4169-b409-ef4ce0701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cddd4a9-811c-4519-a936-324fa8e8bc91}" ma:internalName="TaxCatchAll" ma:showField="CatchAllData" ma:web="94a5e608-b9a8-4169-b409-ef4ce07011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a5e608-b9a8-4169-b409-ef4ce07011e3" xsi:nil="true"/>
    <lcf76f155ced4ddcb4097134ff3c332f xmlns="c6d4e330-f3bc-4eff-a8e7-458e574bb7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931AFD-90B9-4684-9EF7-3F326F8A85C9}">
  <ds:schemaRefs>
    <ds:schemaRef ds:uri="94a5e608-b9a8-4169-b409-ef4ce07011e3"/>
    <ds:schemaRef ds:uri="c6d4e330-f3bc-4eff-a8e7-458e574bb7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196564-802D-4742-838A-9B78477CD9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51E8AD-DD11-45BA-B35E-93E5CA82F0EF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94a5e608-b9a8-4169-b409-ef4ce07011e3"/>
    <ds:schemaRef ds:uri="c6d4e330-f3bc-4eff-a8e7-458e574bb7a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Macintosh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GABA Probiotic, LP815® Sustained and stable GABA release  for sleep &amp; stress support </vt:lpstr>
      <vt:lpstr>Sales Positioning/Angles </vt:lpstr>
      <vt:lpstr>The Problem Most sleep and stress ingredients as well as current GABA supplements provide short-term relief. </vt:lpstr>
      <vt:lpstr>GABA, the calming neurotransmitter, impacts many aspects of our health. </vt:lpstr>
      <vt:lpstr>PowerPoint Presentation</vt:lpstr>
      <vt:lpstr>A one-liner describing GABA</vt:lpstr>
      <vt:lpstr>Audience Profile for LP815</vt:lpstr>
      <vt:lpstr>Formulation Positioning</vt:lpstr>
      <vt:lpstr>"I Feel the Effect"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Activating Transformational Breakthroughs in Microbiome Health </dc:title>
  <dc:creator>Amy Hayes</dc:creator>
  <cp:lastModifiedBy>Celestia Howe</cp:lastModifiedBy>
  <cp:revision>1</cp:revision>
  <dcterms:created xsi:type="dcterms:W3CDTF">2023-05-23T23:02:39Z</dcterms:created>
  <dcterms:modified xsi:type="dcterms:W3CDTF">2026-02-25T22:39:56Z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0x010100D61FC5A172E27A419B1844E9058A88BC</vt:lpwstr>
  </property>
  <property fmtid="{D5CDD505-2E9C-101B-9397-08002B2CF9AE}" pid="3" name="MediaServiceImageTags">
    <vt:lpwstr/>
  </property>
</Properties>
</file>